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464A2-3704-4454-8458-BEA05774F848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A367F-3A19-4750-B436-BE4036C5612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49077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464A2-3704-4454-8458-BEA05774F848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A367F-3A19-4750-B436-BE4036C5612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54427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464A2-3704-4454-8458-BEA05774F848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A367F-3A19-4750-B436-BE4036C5612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3521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464A2-3704-4454-8458-BEA05774F848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A367F-3A19-4750-B436-BE4036C5612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2892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464A2-3704-4454-8458-BEA05774F848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A367F-3A19-4750-B436-BE4036C5612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57877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464A2-3704-4454-8458-BEA05774F848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A367F-3A19-4750-B436-BE4036C5612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85831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464A2-3704-4454-8458-BEA05774F848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A367F-3A19-4750-B436-BE4036C5612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7149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464A2-3704-4454-8458-BEA05774F848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A367F-3A19-4750-B436-BE4036C5612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35493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464A2-3704-4454-8458-BEA05774F848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A367F-3A19-4750-B436-BE4036C5612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48314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464A2-3704-4454-8458-BEA05774F848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A367F-3A19-4750-B436-BE4036C5612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17369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464A2-3704-4454-8458-BEA05774F848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A367F-3A19-4750-B436-BE4036C5612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94770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464A2-3704-4454-8458-BEA05774F848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A367F-3A19-4750-B436-BE4036C5612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83321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12543" b="2183"/>
          <a:stretch/>
        </p:blipFill>
        <p:spPr bwMode="auto">
          <a:xfrm>
            <a:off x="179512" y="107482"/>
            <a:ext cx="2160240" cy="1594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12543" b="2183"/>
          <a:stretch/>
        </p:blipFill>
        <p:spPr bwMode="auto">
          <a:xfrm>
            <a:off x="192057" y="1844824"/>
            <a:ext cx="2160240" cy="1594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12543" b="2183"/>
          <a:stretch/>
        </p:blipFill>
        <p:spPr bwMode="auto">
          <a:xfrm>
            <a:off x="192057" y="3563187"/>
            <a:ext cx="2160240" cy="1594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12543" b="2183"/>
          <a:stretch/>
        </p:blipFill>
        <p:spPr bwMode="auto">
          <a:xfrm>
            <a:off x="192057" y="5229200"/>
            <a:ext cx="2160240" cy="1594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12543" b="2183"/>
          <a:stretch/>
        </p:blipFill>
        <p:spPr bwMode="auto">
          <a:xfrm>
            <a:off x="2492152" y="107482"/>
            <a:ext cx="2160240" cy="1594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12543" b="2183"/>
          <a:stretch/>
        </p:blipFill>
        <p:spPr bwMode="auto">
          <a:xfrm>
            <a:off x="2504697" y="1844824"/>
            <a:ext cx="2160240" cy="1594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12543" b="2183"/>
          <a:stretch/>
        </p:blipFill>
        <p:spPr bwMode="auto">
          <a:xfrm>
            <a:off x="2504697" y="3563187"/>
            <a:ext cx="2160240" cy="1594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12543" b="2183"/>
          <a:stretch/>
        </p:blipFill>
        <p:spPr bwMode="auto">
          <a:xfrm>
            <a:off x="2504697" y="5229200"/>
            <a:ext cx="2160240" cy="1594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12543" b="2183"/>
          <a:stretch/>
        </p:blipFill>
        <p:spPr bwMode="auto">
          <a:xfrm>
            <a:off x="4716016" y="107482"/>
            <a:ext cx="2160240" cy="1594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12543" b="2183"/>
          <a:stretch/>
        </p:blipFill>
        <p:spPr bwMode="auto">
          <a:xfrm>
            <a:off x="4728561" y="1844824"/>
            <a:ext cx="2160240" cy="1594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12543" b="2183"/>
          <a:stretch/>
        </p:blipFill>
        <p:spPr bwMode="auto">
          <a:xfrm>
            <a:off x="4728561" y="3563187"/>
            <a:ext cx="2160240" cy="1594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12543" b="2183"/>
          <a:stretch/>
        </p:blipFill>
        <p:spPr bwMode="auto">
          <a:xfrm>
            <a:off x="4728561" y="5229200"/>
            <a:ext cx="2160240" cy="1594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12543" b="2183"/>
          <a:stretch/>
        </p:blipFill>
        <p:spPr bwMode="auto">
          <a:xfrm>
            <a:off x="6948264" y="107482"/>
            <a:ext cx="2160240" cy="1594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12543" b="2183"/>
          <a:stretch/>
        </p:blipFill>
        <p:spPr bwMode="auto">
          <a:xfrm>
            <a:off x="6960809" y="1844824"/>
            <a:ext cx="2160240" cy="1594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12543" b="2183"/>
          <a:stretch/>
        </p:blipFill>
        <p:spPr bwMode="auto">
          <a:xfrm>
            <a:off x="6960809" y="3563187"/>
            <a:ext cx="2160240" cy="1594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12543" b="2183"/>
          <a:stretch/>
        </p:blipFill>
        <p:spPr bwMode="auto">
          <a:xfrm>
            <a:off x="6960809" y="5229200"/>
            <a:ext cx="2160240" cy="1594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9280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Autofit/>
          </a:bodyPr>
          <a:lstStyle/>
          <a:p>
            <a:r>
              <a:rPr lang="uk-UA" sz="70000" dirty="0" smtClean="0">
                <a:solidFill>
                  <a:srgbClr val="FF0000"/>
                </a:solidFill>
              </a:rPr>
              <a:t>А</a:t>
            </a:r>
            <a:endParaRPr lang="uk-UA" sz="70000" dirty="0">
              <a:solidFill>
                <a:srgbClr val="FF0000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18364" y="3220872"/>
            <a:ext cx="4500468" cy="3405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832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Autofit/>
          </a:bodyPr>
          <a:lstStyle/>
          <a:p>
            <a:r>
              <a:rPr lang="uk-UA" sz="70000" dirty="0" smtClean="0">
                <a:solidFill>
                  <a:srgbClr val="00B0F0"/>
                </a:solidFill>
              </a:rPr>
              <a:t>В</a:t>
            </a:r>
            <a:endParaRPr lang="uk-UA" sz="70000" dirty="0">
              <a:solidFill>
                <a:srgbClr val="00B0F0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18364" y="3220872"/>
            <a:ext cx="4500468" cy="3405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27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Autofit/>
          </a:bodyPr>
          <a:lstStyle/>
          <a:p>
            <a:r>
              <a:rPr lang="uk-UA" sz="70000" dirty="0" smtClean="0">
                <a:solidFill>
                  <a:srgbClr val="00B050"/>
                </a:solidFill>
              </a:rPr>
              <a:t>С</a:t>
            </a:r>
            <a:endParaRPr lang="uk-UA" sz="70000" dirty="0">
              <a:solidFill>
                <a:srgbClr val="00B050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18364" y="3220872"/>
            <a:ext cx="4500468" cy="3405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277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</Words>
  <Application>Microsoft Office PowerPoint</Application>
  <PresentationFormat>Экран (4:3)</PresentationFormat>
  <Paragraphs>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А</vt:lpstr>
      <vt:lpstr>В</vt:lpstr>
      <vt:lpstr>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julia</dc:creator>
  <cp:lastModifiedBy>julia</cp:lastModifiedBy>
  <cp:revision>3</cp:revision>
  <dcterms:created xsi:type="dcterms:W3CDTF">2017-12-05T21:24:18Z</dcterms:created>
  <dcterms:modified xsi:type="dcterms:W3CDTF">2017-12-06T18:31:26Z</dcterms:modified>
</cp:coreProperties>
</file>